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7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9632A-3329-4929-A070-AB933ABC060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E410-8B50-4129-92F7-D2F8E08D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2A1D-C29E-A247-A9B4-08D36C05B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C6F09-CDCC-5F40-ACD0-B9007038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0269-99BF-624E-86FB-20EE4EEA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A53DC-0F51-8246-8746-5C8692D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19D0-FB3F-0640-A870-F514A50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3001-073E-4242-AA92-54AD00D0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BE0FA-4DEA-8142-A1A1-15F7DC18E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94F5E-CC6D-AC44-8B04-8AEA69BB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1DBF3-9DDA-6A47-A09E-967ABE82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0167-66B9-294E-8529-F1BB0654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1E0CB-4E83-F744-8F4F-5A1A8E25C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C46C-AA87-064B-AF53-B9627599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8096C-F026-BB4C-98E6-98FD228F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CC3C-3DC0-D442-A218-A7E0776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01B8-B35F-B84B-A091-1631150F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3EE0-54E1-A241-A6F6-3F2E63DB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8D37-74A7-8441-AB98-7E4DFFE7D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D8E2D-19B9-B049-B2D0-19342728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B652-3B5E-9144-BFCE-1B97FF5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DDDD-A7A0-8941-AF42-164A5016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F817-E61A-AA41-9A65-46104181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AE692-554F-4643-B79E-3AD58925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82AEB-EF8F-F84B-8F29-BBD6FA07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BA2D-AC45-7A49-87C8-13FC2F49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94C7A-ED1B-914A-B42F-7630D52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D355-F139-6240-B1A1-E99089A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34E9-FF02-524A-A604-F94412502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43F5-EAF9-4245-BA97-98AD8AD6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40FC1-9DC4-5147-B29B-262B302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F508-4D09-BD44-AA89-DB6CCCB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0D84A-4912-074E-B566-73C9D903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F856-57A4-634F-AAB5-EAAD22B6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3A03C-D1DE-C64A-B38F-0FFBD7AD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F260C-DDAE-8948-A7FF-A04760495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71F4F-DBBF-7B4E-8671-C36F1DB42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4D912-0CB8-5A4A-8F86-64C98F36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54FAF-3DD6-8C46-8FD3-EB544F19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375A1-C5F8-DB41-BCF1-8D33B8A4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46187-4D91-A440-8C24-8A74B9B1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A4D0-920E-2040-A003-C3068373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67B6B-D1CA-1E47-AC09-548D5114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3B039-4C14-5545-93F0-8032DD3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488FA-9A03-9E4E-8630-C2049523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106FE-6466-B24F-BBB4-795B1729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08F96-477C-B842-90DB-318127A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D5A7-0AD2-2B4F-9C2C-F33DD08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C9EC-7824-1345-92CC-5F73946E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A2D7-F3AF-C545-B42B-92908ECD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915AD-1489-9C47-9452-CFD3B14CD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8B616-8988-0742-8C47-85EA0E3F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E96CE-ABFE-A74B-A426-2FE3581C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6ED8E-6AB0-BA4B-A6DF-4A24AC3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4174-AF03-994D-802E-D193E7AF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39DEE-7F87-CA40-9964-BEB7671F5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09B31-A341-0F44-BE5F-45715C2E8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60B04-909F-2A47-AD7A-75629E4B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98378-52BF-F640-97CA-C25D7EE9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79B47-66AB-3142-B83C-5D6338A7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4B463-E68F-8C4C-A5B8-60D8303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BE169-6400-FD43-A256-3966AF3F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8665-4453-364D-8C9E-0161CCDB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EB5-5D58-F544-8537-99AC2257EE2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2CDD6-FE67-F444-A781-22CF152C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D695-8B85-C346-83C0-3983EDC6E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AF0B-367D-8D4C-971B-9703DEA05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ETFC </a:t>
            </a:r>
            <a:br>
              <a:rPr lang="en-US" dirty="0"/>
            </a:br>
            <a:r>
              <a:rPr lang="en-US" dirty="0"/>
              <a:t>2020-2021 </a:t>
            </a:r>
            <a:br>
              <a:rPr lang="en-US" dirty="0"/>
            </a:br>
            <a:r>
              <a:rPr lang="en-US" dirty="0"/>
              <a:t>Spring Update</a:t>
            </a:r>
          </a:p>
        </p:txBody>
      </p:sp>
    </p:spTree>
    <p:extLst>
      <p:ext uri="{BB962C8B-B14F-4D97-AF65-F5344CB8AC3E}">
        <p14:creationId xmlns:p14="http://schemas.microsoft.com/office/powerpoint/2010/main" val="373582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Indoor Invoicing Update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ETFC Spring Bookings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Scheduling of Clubs for Training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Equipment Needs for Rollie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Potential Local Meets</a:t>
            </a: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Other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9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Indoor Invoicing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Thank you from Robyn</a:t>
            </a: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Update from Loretta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November – per athlete charge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Feb-April – club slot charge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Storage, Coordinator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Legacy Grant – potential rebate</a:t>
            </a: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Invoices will be sent out by April 23 at the latest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Locker Access at Kinsmen</a:t>
            </a: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7221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ETFC Spring Bookings at Rollie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Start April 24</a:t>
            </a:r>
            <a:r>
              <a:rPr lang="en-US" b="0" i="0" baseline="30000" dirty="0">
                <a:solidFill>
                  <a:srgbClr val="3C4043"/>
                </a:solidFill>
                <a:effectLst/>
                <a:latin typeface="Roboto"/>
              </a:rPr>
              <a:t>th</a:t>
            </a: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M-F 4:30-7pm (may look at extending to 7:30 or 7:45pm)</a:t>
            </a: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Sat 12-2:30pm</a:t>
            </a: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Scheduling of clubs to prevent clustering</a:t>
            </a:r>
          </a:p>
          <a:p>
            <a:pPr lvl="1"/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Share screen</a:t>
            </a: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223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ETFC Spring Bookings at Rollie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81" y="1678279"/>
            <a:ext cx="10804848" cy="4833257"/>
          </a:xfrm>
        </p:spPr>
        <p:txBody>
          <a:bodyPr>
            <a:normAutofit fontScale="85000" lnSpcReduction="20000"/>
          </a:bodyPr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Fees – will be reviewed and slightly revised*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Individual Athletics Alberta Member (1 person) - $25.00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Very Small Club (2-10 people) - $200.00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Small Club (10-20 people) - $300.00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Medium Club (20-30 people) - $400.00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Large Club (40+ people) - $600.00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Policy</a:t>
            </a:r>
          </a:p>
          <a:p>
            <a:pPr lvl="1"/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Membership, COVID protocol, Policy document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Equipment Needs?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7797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Competition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81" y="1678279"/>
            <a:ext cx="10804848" cy="48332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C4043"/>
                </a:solidFill>
                <a:latin typeface="Roboto"/>
              </a:rPr>
              <a:t>Collaborating with Calgary Track Council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What we CAN do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Field Events i.e. Pole Vault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Laned Track Events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Pods of 10, as long as 3m is maintainable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Edmonton Meet Update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Robyn to update on general landscape (directors, fees to run a meet etc.)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Corrine to give an update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4188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5376-4D60-4852-ABB6-C4B183DE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C4043"/>
                </a:solidFill>
                <a:latin typeface="Roboto"/>
              </a:rPr>
              <a:t>Other Business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59C7C-3C8A-4897-9051-0002FBE4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81" y="1678279"/>
            <a:ext cx="10804848" cy="48332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C4043"/>
                </a:solidFill>
                <a:latin typeface="Roboto"/>
              </a:rPr>
              <a:t>Interest in communal weight room access?</a:t>
            </a:r>
          </a:p>
          <a:p>
            <a:pPr marL="0" indent="0">
              <a:buNone/>
            </a:pPr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Interest in Club / Business Management Consulting?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b="0" i="0" dirty="0">
                <a:solidFill>
                  <a:srgbClr val="3C4043"/>
                </a:solidFill>
                <a:effectLst/>
                <a:latin typeface="Roboto"/>
              </a:rPr>
              <a:t>Recruiting Campaign</a:t>
            </a:r>
          </a:p>
          <a:p>
            <a:endParaRPr lang="en-US" dirty="0">
              <a:solidFill>
                <a:srgbClr val="3C4043"/>
              </a:solidFill>
              <a:latin typeface="Roboto"/>
            </a:endParaRPr>
          </a:p>
          <a:p>
            <a:r>
              <a:rPr lang="en-US" dirty="0">
                <a:solidFill>
                  <a:srgbClr val="3C4043"/>
                </a:solidFill>
                <a:latin typeface="Roboto"/>
              </a:rPr>
              <a:t>TOP 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Coach Bursary</a:t>
            </a:r>
          </a:p>
          <a:p>
            <a:pPr lvl="1"/>
            <a:r>
              <a:rPr lang="en-US" dirty="0">
                <a:solidFill>
                  <a:srgbClr val="3C4043"/>
                </a:solidFill>
                <a:latin typeface="Roboto"/>
              </a:rPr>
              <a:t>TOP Athlete Selection</a:t>
            </a: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>
              <a:solidFill>
                <a:srgbClr val="3C404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5710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F4AE-355C-4F7E-BCDE-C7A0A84B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 Feedback?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3497-4A93-44CE-B49E-805B5C111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8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263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ETFC  2020-2021  Spring Update</vt:lpstr>
      <vt:lpstr>Agenda</vt:lpstr>
      <vt:lpstr>Indoor Invoicing Update</vt:lpstr>
      <vt:lpstr>ETFC Spring Bookings at Rollie</vt:lpstr>
      <vt:lpstr>ETFC Spring Bookings at Rollie</vt:lpstr>
      <vt:lpstr>Competition Opportunities</vt:lpstr>
      <vt:lpstr>Other Business</vt:lpstr>
      <vt:lpstr>Questions/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ETFC</cp:lastModifiedBy>
  <cp:revision>25</cp:revision>
  <dcterms:created xsi:type="dcterms:W3CDTF">2018-09-06T23:30:20Z</dcterms:created>
  <dcterms:modified xsi:type="dcterms:W3CDTF">2021-04-12T20:46:30Z</dcterms:modified>
</cp:coreProperties>
</file>